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9" r:id="rId3"/>
    <p:sldId id="257" r:id="rId4"/>
    <p:sldId id="262" r:id="rId5"/>
    <p:sldId id="305" r:id="rId6"/>
    <p:sldId id="306" r:id="rId7"/>
    <p:sldId id="307" r:id="rId8"/>
    <p:sldId id="265" r:id="rId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ExtraBold" panose="00000900000000000000" pitchFamily="2" charset="0"/>
      <p:bold r:id="rId15"/>
      <p:boldItalic r:id="rId16"/>
    </p:embeddedFont>
    <p:embeddedFont>
      <p:font typeface="Montserrat ExtraLight" panose="000003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FC5729-63DB-44FF-880C-520BA3A6C8CF}">
  <a:tblStyle styleId="{C1FC5729-63DB-44FF-880C-520BA3A6C8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9D0E3-5C20-43DE-B309-1C97F3C08D86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SV"/>
        </a:p>
      </dgm:t>
    </dgm:pt>
    <dgm:pt modelId="{A01053C2-4200-4E22-9063-37B31DA80873}">
      <dgm:prSet phldrT="[Texto]"/>
      <dgm:spPr/>
      <dgm:t>
        <a:bodyPr/>
        <a:lstStyle/>
        <a:p>
          <a:r>
            <a:rPr lang="es-SV" dirty="0"/>
            <a:t>Calidad</a:t>
          </a:r>
        </a:p>
      </dgm:t>
    </dgm:pt>
    <dgm:pt modelId="{1ECBF378-6C05-42B3-87A8-5B01B65A8A18}" type="parTrans" cxnId="{FE601D26-925E-4512-A871-FAE42C68B727}">
      <dgm:prSet/>
      <dgm:spPr/>
      <dgm:t>
        <a:bodyPr/>
        <a:lstStyle/>
        <a:p>
          <a:endParaRPr lang="es-SV"/>
        </a:p>
      </dgm:t>
    </dgm:pt>
    <dgm:pt modelId="{EBA585D4-EB4D-48FA-9AE5-E09762EA902A}" type="sibTrans" cxnId="{FE601D26-925E-4512-A871-FAE42C68B727}">
      <dgm:prSet/>
      <dgm:spPr/>
      <dgm:t>
        <a:bodyPr/>
        <a:lstStyle/>
        <a:p>
          <a:endParaRPr lang="es-SV"/>
        </a:p>
      </dgm:t>
    </dgm:pt>
    <dgm:pt modelId="{4E9CCE46-24BB-4111-8501-8593380FEB97}">
      <dgm:prSet phldrT="[Texto]"/>
      <dgm:spPr/>
      <dgm:t>
        <a:bodyPr/>
        <a:lstStyle/>
        <a:p>
          <a:r>
            <a:rPr lang="es-SV" dirty="0"/>
            <a:t>W. Edwards Deming</a:t>
          </a:r>
        </a:p>
      </dgm:t>
    </dgm:pt>
    <dgm:pt modelId="{9CA89825-2719-49EA-83CA-745C4204C27A}" type="parTrans" cxnId="{E2ABF831-8879-49DB-B112-B27A3FA26783}">
      <dgm:prSet/>
      <dgm:spPr/>
      <dgm:t>
        <a:bodyPr/>
        <a:lstStyle/>
        <a:p>
          <a:endParaRPr lang="es-SV"/>
        </a:p>
      </dgm:t>
    </dgm:pt>
    <dgm:pt modelId="{572BCCA0-F682-45CB-BE6A-FEC31057E581}" type="sibTrans" cxnId="{E2ABF831-8879-49DB-B112-B27A3FA26783}">
      <dgm:prSet/>
      <dgm:spPr/>
      <dgm:t>
        <a:bodyPr/>
        <a:lstStyle/>
        <a:p>
          <a:endParaRPr lang="es-SV"/>
        </a:p>
      </dgm:t>
    </dgm:pt>
    <dgm:pt modelId="{6A8FF100-71C1-4370-85AE-C31BBD8AE119}">
      <dgm:prSet phldrT="[Texto]"/>
      <dgm:spPr/>
      <dgm:t>
        <a:bodyPr/>
        <a:lstStyle/>
        <a:p>
          <a:r>
            <a:rPr lang="es-SV" dirty="0"/>
            <a:t>Philip B. Crosby</a:t>
          </a:r>
        </a:p>
      </dgm:t>
    </dgm:pt>
    <dgm:pt modelId="{65F6F47F-5EBC-45E0-951E-45EDEAE7BC5B}" type="parTrans" cxnId="{8F018785-0150-4B5C-BEAD-11F2B964E470}">
      <dgm:prSet/>
      <dgm:spPr/>
      <dgm:t>
        <a:bodyPr/>
        <a:lstStyle/>
        <a:p>
          <a:endParaRPr lang="es-SV"/>
        </a:p>
      </dgm:t>
    </dgm:pt>
    <dgm:pt modelId="{708541F2-DA10-4ECF-AB8E-6DA6241DBB26}" type="sibTrans" cxnId="{8F018785-0150-4B5C-BEAD-11F2B964E470}">
      <dgm:prSet/>
      <dgm:spPr/>
      <dgm:t>
        <a:bodyPr/>
        <a:lstStyle/>
        <a:p>
          <a:endParaRPr lang="es-SV"/>
        </a:p>
      </dgm:t>
    </dgm:pt>
    <dgm:pt modelId="{6658CEE2-BA9A-4D7E-8E18-989A8107C411}">
      <dgm:prSet phldrT="[Texto]"/>
      <dgm:spPr/>
      <dgm:t>
        <a:bodyPr/>
        <a:lstStyle/>
        <a:p>
          <a:r>
            <a:rPr lang="es-SV" dirty="0"/>
            <a:t>Joseph Juran</a:t>
          </a:r>
        </a:p>
      </dgm:t>
    </dgm:pt>
    <dgm:pt modelId="{89E2440C-4D5B-4212-8548-DBFBF139D77A}" type="parTrans" cxnId="{0772A63B-C032-40F7-8E16-4063E4523E7D}">
      <dgm:prSet/>
      <dgm:spPr/>
      <dgm:t>
        <a:bodyPr/>
        <a:lstStyle/>
        <a:p>
          <a:endParaRPr lang="es-SV"/>
        </a:p>
      </dgm:t>
    </dgm:pt>
    <dgm:pt modelId="{3850D307-7203-4A84-8A6E-EDD60C1AF1C8}" type="sibTrans" cxnId="{0772A63B-C032-40F7-8E16-4063E4523E7D}">
      <dgm:prSet/>
      <dgm:spPr/>
      <dgm:t>
        <a:bodyPr/>
        <a:lstStyle/>
        <a:p>
          <a:endParaRPr lang="es-SV"/>
        </a:p>
      </dgm:t>
    </dgm:pt>
    <dgm:pt modelId="{F3A3FCCB-F94B-48ED-96D6-7A3E7AB46D22}">
      <dgm:prSet phldrT="[Texto]"/>
      <dgm:spPr/>
      <dgm:t>
        <a:bodyPr/>
        <a:lstStyle/>
        <a:p>
          <a:r>
            <a:rPr lang="es-SV" dirty="0"/>
            <a:t>Kaoru </a:t>
          </a:r>
          <a:r>
            <a:rPr lang="es-SV" dirty="0" err="1"/>
            <a:t>Ishíkawa</a:t>
          </a:r>
          <a:endParaRPr lang="es-SV" dirty="0"/>
        </a:p>
      </dgm:t>
    </dgm:pt>
    <dgm:pt modelId="{7ABD22CC-9127-4EC6-BD5A-B3E63F2366ED}" type="parTrans" cxnId="{EA62D666-634A-4743-8D23-E4B08F797AD8}">
      <dgm:prSet/>
      <dgm:spPr/>
      <dgm:t>
        <a:bodyPr/>
        <a:lstStyle/>
        <a:p>
          <a:endParaRPr lang="es-SV"/>
        </a:p>
      </dgm:t>
    </dgm:pt>
    <dgm:pt modelId="{1BB0B663-1A99-4412-A2D8-75B0B652D107}" type="sibTrans" cxnId="{EA62D666-634A-4743-8D23-E4B08F797AD8}">
      <dgm:prSet/>
      <dgm:spPr/>
      <dgm:t>
        <a:bodyPr/>
        <a:lstStyle/>
        <a:p>
          <a:endParaRPr lang="es-SV"/>
        </a:p>
      </dgm:t>
    </dgm:pt>
    <dgm:pt modelId="{AAC2B0DE-A775-4395-8F17-77ED6346053F}" type="pres">
      <dgm:prSet presAssocID="{8959D0E3-5C20-43DE-B309-1C97F3C08D8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5694BDD-414D-4126-A660-3FEDE0602FA4}" type="pres">
      <dgm:prSet presAssocID="{8959D0E3-5C20-43DE-B309-1C97F3C08D86}" presName="matrix" presStyleCnt="0"/>
      <dgm:spPr/>
    </dgm:pt>
    <dgm:pt modelId="{2714F753-C218-469E-97FE-802126612A6F}" type="pres">
      <dgm:prSet presAssocID="{8959D0E3-5C20-43DE-B309-1C97F3C08D86}" presName="tile1" presStyleLbl="node1" presStyleIdx="0" presStyleCnt="4"/>
      <dgm:spPr/>
    </dgm:pt>
    <dgm:pt modelId="{7F311610-E1E7-41F0-888B-D1B8DAB5757B}" type="pres">
      <dgm:prSet presAssocID="{8959D0E3-5C20-43DE-B309-1C97F3C08D8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CC8CB21-D9BE-455F-BBA4-0BD7A9B789B9}" type="pres">
      <dgm:prSet presAssocID="{8959D0E3-5C20-43DE-B309-1C97F3C08D86}" presName="tile2" presStyleLbl="node1" presStyleIdx="1" presStyleCnt="4"/>
      <dgm:spPr/>
    </dgm:pt>
    <dgm:pt modelId="{319331F3-3B75-40E9-B3AB-0624BF307D46}" type="pres">
      <dgm:prSet presAssocID="{8959D0E3-5C20-43DE-B309-1C97F3C08D8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415B380-BE5B-48D0-91FD-2796331A065A}" type="pres">
      <dgm:prSet presAssocID="{8959D0E3-5C20-43DE-B309-1C97F3C08D86}" presName="tile3" presStyleLbl="node1" presStyleIdx="2" presStyleCnt="4"/>
      <dgm:spPr/>
    </dgm:pt>
    <dgm:pt modelId="{3ED2136B-FF15-42E3-BC1A-A43FD4F04471}" type="pres">
      <dgm:prSet presAssocID="{8959D0E3-5C20-43DE-B309-1C97F3C08D8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B08BE2-A9FB-420D-BC74-20AB8733717F}" type="pres">
      <dgm:prSet presAssocID="{8959D0E3-5C20-43DE-B309-1C97F3C08D86}" presName="tile4" presStyleLbl="node1" presStyleIdx="3" presStyleCnt="4"/>
      <dgm:spPr/>
    </dgm:pt>
    <dgm:pt modelId="{EC70F40B-F646-45EB-BBF9-3BA9F2AB8DC1}" type="pres">
      <dgm:prSet presAssocID="{8959D0E3-5C20-43DE-B309-1C97F3C08D8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033DD77-BB0D-4048-B436-8CDF4C49EF86}" type="pres">
      <dgm:prSet presAssocID="{8959D0E3-5C20-43DE-B309-1C97F3C08D86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551D722-7520-4ADE-8716-77A931ACA6AA}" type="presOf" srcId="{A01053C2-4200-4E22-9063-37B31DA80873}" destId="{1033DD77-BB0D-4048-B436-8CDF4C49EF86}" srcOrd="0" destOrd="0" presId="urn:microsoft.com/office/officeart/2005/8/layout/matrix1"/>
    <dgm:cxn modelId="{FE601D26-925E-4512-A871-FAE42C68B727}" srcId="{8959D0E3-5C20-43DE-B309-1C97F3C08D86}" destId="{A01053C2-4200-4E22-9063-37B31DA80873}" srcOrd="0" destOrd="0" parTransId="{1ECBF378-6C05-42B3-87A8-5B01B65A8A18}" sibTransId="{EBA585D4-EB4D-48FA-9AE5-E09762EA902A}"/>
    <dgm:cxn modelId="{D8D7EC31-C706-4306-98FA-3E6D4020BC90}" type="presOf" srcId="{4E9CCE46-24BB-4111-8501-8593380FEB97}" destId="{7F311610-E1E7-41F0-888B-D1B8DAB5757B}" srcOrd="1" destOrd="0" presId="urn:microsoft.com/office/officeart/2005/8/layout/matrix1"/>
    <dgm:cxn modelId="{E2ABF831-8879-49DB-B112-B27A3FA26783}" srcId="{A01053C2-4200-4E22-9063-37B31DA80873}" destId="{4E9CCE46-24BB-4111-8501-8593380FEB97}" srcOrd="0" destOrd="0" parTransId="{9CA89825-2719-49EA-83CA-745C4204C27A}" sibTransId="{572BCCA0-F682-45CB-BE6A-FEC31057E581}"/>
    <dgm:cxn modelId="{C56B5636-2B80-4AD8-842E-19A5093BB561}" type="presOf" srcId="{6658CEE2-BA9A-4D7E-8E18-989A8107C411}" destId="{C415B380-BE5B-48D0-91FD-2796331A065A}" srcOrd="0" destOrd="0" presId="urn:microsoft.com/office/officeart/2005/8/layout/matrix1"/>
    <dgm:cxn modelId="{0772A63B-C032-40F7-8E16-4063E4523E7D}" srcId="{A01053C2-4200-4E22-9063-37B31DA80873}" destId="{6658CEE2-BA9A-4D7E-8E18-989A8107C411}" srcOrd="2" destOrd="0" parTransId="{89E2440C-4D5B-4212-8548-DBFBF139D77A}" sibTransId="{3850D307-7203-4A84-8A6E-EDD60C1AF1C8}"/>
    <dgm:cxn modelId="{65C56744-6927-4876-9CA6-E012785E8F15}" type="presOf" srcId="{6A8FF100-71C1-4370-85AE-C31BBD8AE119}" destId="{6CC8CB21-D9BE-455F-BBA4-0BD7A9B789B9}" srcOrd="0" destOrd="0" presId="urn:microsoft.com/office/officeart/2005/8/layout/matrix1"/>
    <dgm:cxn modelId="{EA62D666-634A-4743-8D23-E4B08F797AD8}" srcId="{A01053C2-4200-4E22-9063-37B31DA80873}" destId="{F3A3FCCB-F94B-48ED-96D6-7A3E7AB46D22}" srcOrd="3" destOrd="0" parTransId="{7ABD22CC-9127-4EC6-BD5A-B3E63F2366ED}" sibTransId="{1BB0B663-1A99-4412-A2D8-75B0B652D107}"/>
    <dgm:cxn modelId="{DCB0F34C-D2D5-4A7B-86E5-42873F698D69}" type="presOf" srcId="{6A8FF100-71C1-4370-85AE-C31BBD8AE119}" destId="{319331F3-3B75-40E9-B3AB-0624BF307D46}" srcOrd="1" destOrd="0" presId="urn:microsoft.com/office/officeart/2005/8/layout/matrix1"/>
    <dgm:cxn modelId="{99A8AE6F-F8C3-4076-B77F-03DC461C1DC5}" type="presOf" srcId="{4E9CCE46-24BB-4111-8501-8593380FEB97}" destId="{2714F753-C218-469E-97FE-802126612A6F}" srcOrd="0" destOrd="0" presId="urn:microsoft.com/office/officeart/2005/8/layout/matrix1"/>
    <dgm:cxn modelId="{8F018785-0150-4B5C-BEAD-11F2B964E470}" srcId="{A01053C2-4200-4E22-9063-37B31DA80873}" destId="{6A8FF100-71C1-4370-85AE-C31BBD8AE119}" srcOrd="1" destOrd="0" parTransId="{65F6F47F-5EBC-45E0-951E-45EDEAE7BC5B}" sibTransId="{708541F2-DA10-4ECF-AB8E-6DA6241DBB26}"/>
    <dgm:cxn modelId="{E6E05C9D-BAE1-45A0-814A-D0580913E722}" type="presOf" srcId="{8959D0E3-5C20-43DE-B309-1C97F3C08D86}" destId="{AAC2B0DE-A775-4395-8F17-77ED6346053F}" srcOrd="0" destOrd="0" presId="urn:microsoft.com/office/officeart/2005/8/layout/matrix1"/>
    <dgm:cxn modelId="{068DB6EC-2A48-4FC6-86F9-CFDAC4536F74}" type="presOf" srcId="{F3A3FCCB-F94B-48ED-96D6-7A3E7AB46D22}" destId="{AEB08BE2-A9FB-420D-BC74-20AB8733717F}" srcOrd="0" destOrd="0" presId="urn:microsoft.com/office/officeart/2005/8/layout/matrix1"/>
    <dgm:cxn modelId="{F4DFF7EE-66AF-447E-8EB4-5730E79DDD09}" type="presOf" srcId="{6658CEE2-BA9A-4D7E-8E18-989A8107C411}" destId="{3ED2136B-FF15-42E3-BC1A-A43FD4F04471}" srcOrd="1" destOrd="0" presId="urn:microsoft.com/office/officeart/2005/8/layout/matrix1"/>
    <dgm:cxn modelId="{394721F8-F836-4795-849E-66BD446F92A8}" type="presOf" srcId="{F3A3FCCB-F94B-48ED-96D6-7A3E7AB46D22}" destId="{EC70F40B-F646-45EB-BBF9-3BA9F2AB8DC1}" srcOrd="1" destOrd="0" presId="urn:microsoft.com/office/officeart/2005/8/layout/matrix1"/>
    <dgm:cxn modelId="{384FC381-0473-4B22-974C-676EF0D50F7F}" type="presParOf" srcId="{AAC2B0DE-A775-4395-8F17-77ED6346053F}" destId="{D5694BDD-414D-4126-A660-3FEDE0602FA4}" srcOrd="0" destOrd="0" presId="urn:microsoft.com/office/officeart/2005/8/layout/matrix1"/>
    <dgm:cxn modelId="{8669723E-45AD-48FF-81D7-25CF1B9FE459}" type="presParOf" srcId="{D5694BDD-414D-4126-A660-3FEDE0602FA4}" destId="{2714F753-C218-469E-97FE-802126612A6F}" srcOrd="0" destOrd="0" presId="urn:microsoft.com/office/officeart/2005/8/layout/matrix1"/>
    <dgm:cxn modelId="{28832DE6-387F-48A6-A0CB-0647B98EC07A}" type="presParOf" srcId="{D5694BDD-414D-4126-A660-3FEDE0602FA4}" destId="{7F311610-E1E7-41F0-888B-D1B8DAB5757B}" srcOrd="1" destOrd="0" presId="urn:microsoft.com/office/officeart/2005/8/layout/matrix1"/>
    <dgm:cxn modelId="{55EEFAFB-BE48-40ED-987F-4643FB07F25F}" type="presParOf" srcId="{D5694BDD-414D-4126-A660-3FEDE0602FA4}" destId="{6CC8CB21-D9BE-455F-BBA4-0BD7A9B789B9}" srcOrd="2" destOrd="0" presId="urn:microsoft.com/office/officeart/2005/8/layout/matrix1"/>
    <dgm:cxn modelId="{3A570AB3-85D0-4BC4-B77A-0D920341F6F0}" type="presParOf" srcId="{D5694BDD-414D-4126-A660-3FEDE0602FA4}" destId="{319331F3-3B75-40E9-B3AB-0624BF307D46}" srcOrd="3" destOrd="0" presId="urn:microsoft.com/office/officeart/2005/8/layout/matrix1"/>
    <dgm:cxn modelId="{134518C5-B607-4C6D-907C-621647C740FA}" type="presParOf" srcId="{D5694BDD-414D-4126-A660-3FEDE0602FA4}" destId="{C415B380-BE5B-48D0-91FD-2796331A065A}" srcOrd="4" destOrd="0" presId="urn:microsoft.com/office/officeart/2005/8/layout/matrix1"/>
    <dgm:cxn modelId="{EFABBB5F-7802-4A92-AFA6-D900FBE03947}" type="presParOf" srcId="{D5694BDD-414D-4126-A660-3FEDE0602FA4}" destId="{3ED2136B-FF15-42E3-BC1A-A43FD4F04471}" srcOrd="5" destOrd="0" presId="urn:microsoft.com/office/officeart/2005/8/layout/matrix1"/>
    <dgm:cxn modelId="{51557A34-6046-4BE7-B7FB-EB672FE729B6}" type="presParOf" srcId="{D5694BDD-414D-4126-A660-3FEDE0602FA4}" destId="{AEB08BE2-A9FB-420D-BC74-20AB8733717F}" srcOrd="6" destOrd="0" presId="urn:microsoft.com/office/officeart/2005/8/layout/matrix1"/>
    <dgm:cxn modelId="{C20C35C9-41C7-4D64-8CD8-6B5D972EAD4B}" type="presParOf" srcId="{D5694BDD-414D-4126-A660-3FEDE0602FA4}" destId="{EC70F40B-F646-45EB-BBF9-3BA9F2AB8DC1}" srcOrd="7" destOrd="0" presId="urn:microsoft.com/office/officeart/2005/8/layout/matrix1"/>
    <dgm:cxn modelId="{6FC78AC6-7341-42E9-80FC-6FC51BA02D17}" type="presParOf" srcId="{AAC2B0DE-A775-4395-8F17-77ED6346053F}" destId="{1033DD77-BB0D-4048-B436-8CDF4C49EF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4F753-C218-469E-97FE-802126612A6F}">
      <dsp:nvSpPr>
        <dsp:cNvPr id="0" name=""/>
        <dsp:cNvSpPr/>
      </dsp:nvSpPr>
      <dsp:spPr>
        <a:xfrm rot="16200000">
          <a:off x="848660" y="-848660"/>
          <a:ext cx="135068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500" kern="1200" dirty="0"/>
            <a:t>W. Edwards Deming</a:t>
          </a:r>
        </a:p>
      </dsp:txBody>
      <dsp:txXfrm rot="5400000">
        <a:off x="0" y="0"/>
        <a:ext cx="3048000" cy="1013010"/>
      </dsp:txXfrm>
    </dsp:sp>
    <dsp:sp modelId="{6CC8CB21-D9BE-455F-BBA4-0BD7A9B789B9}">
      <dsp:nvSpPr>
        <dsp:cNvPr id="0" name=""/>
        <dsp:cNvSpPr/>
      </dsp:nvSpPr>
      <dsp:spPr>
        <a:xfrm>
          <a:off x="3048000" y="0"/>
          <a:ext cx="3048000" cy="135068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500" kern="1200" dirty="0"/>
            <a:t>Philip B. Crosby</a:t>
          </a:r>
        </a:p>
      </dsp:txBody>
      <dsp:txXfrm>
        <a:off x="3048000" y="0"/>
        <a:ext cx="3048000" cy="1013010"/>
      </dsp:txXfrm>
    </dsp:sp>
    <dsp:sp modelId="{C415B380-BE5B-48D0-91FD-2796331A065A}">
      <dsp:nvSpPr>
        <dsp:cNvPr id="0" name=""/>
        <dsp:cNvSpPr/>
      </dsp:nvSpPr>
      <dsp:spPr>
        <a:xfrm rot="10800000">
          <a:off x="0" y="1350680"/>
          <a:ext cx="3048000" cy="135068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500" kern="1200" dirty="0"/>
            <a:t>Joseph Juran</a:t>
          </a:r>
        </a:p>
      </dsp:txBody>
      <dsp:txXfrm rot="10800000">
        <a:off x="0" y="1688350"/>
        <a:ext cx="3048000" cy="1013010"/>
      </dsp:txXfrm>
    </dsp:sp>
    <dsp:sp modelId="{AEB08BE2-A9FB-420D-BC74-20AB8733717F}">
      <dsp:nvSpPr>
        <dsp:cNvPr id="0" name=""/>
        <dsp:cNvSpPr/>
      </dsp:nvSpPr>
      <dsp:spPr>
        <a:xfrm rot="5400000">
          <a:off x="3896660" y="502019"/>
          <a:ext cx="135068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500" kern="1200" dirty="0"/>
            <a:t>Kaoru </a:t>
          </a:r>
          <a:r>
            <a:rPr lang="es-SV" sz="2500" kern="1200" dirty="0" err="1"/>
            <a:t>Ishíkawa</a:t>
          </a:r>
          <a:endParaRPr lang="es-SV" sz="2500" kern="1200" dirty="0"/>
        </a:p>
      </dsp:txBody>
      <dsp:txXfrm rot="-5400000">
        <a:off x="3048000" y="1688349"/>
        <a:ext cx="3048000" cy="1013010"/>
      </dsp:txXfrm>
    </dsp:sp>
    <dsp:sp modelId="{1033DD77-BB0D-4048-B436-8CDF4C49EF86}">
      <dsp:nvSpPr>
        <dsp:cNvPr id="0" name=""/>
        <dsp:cNvSpPr/>
      </dsp:nvSpPr>
      <dsp:spPr>
        <a:xfrm>
          <a:off x="2133600" y="1013010"/>
          <a:ext cx="1828800" cy="67534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2500" kern="1200" dirty="0"/>
            <a:t>Calidad</a:t>
          </a:r>
        </a:p>
      </dsp:txBody>
      <dsp:txXfrm>
        <a:off x="2166567" y="1045977"/>
        <a:ext cx="1762866" cy="609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8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84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6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8" r:id="rId5"/>
    <p:sldLayoutId id="2147483659" r:id="rId6"/>
    <p:sldLayoutId id="2147483661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 DEL SOFTWARE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UDB VIRTUAL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GENERALIDADES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CONCEPTOS</a:t>
            </a:r>
            <a:endParaRPr sz="40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 relacionados con la calidad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Evolución de la calidad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 del software...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625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, Calidad</a:t>
            </a:r>
            <a:br>
              <a:rPr lang="en" dirty="0"/>
            </a:br>
            <a:endParaRPr lang="en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1097462" y="702550"/>
            <a:ext cx="4158479" cy="103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¿Qué piensas de la calidad?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¿Qué nos díce la literaruta de la calidad?</a:t>
            </a:r>
            <a:endParaRPr sz="12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D0F72CB-CDF3-0601-39B2-CD3984BEF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052591"/>
              </p:ext>
            </p:extLst>
          </p:nvPr>
        </p:nvGraphicFramePr>
        <p:xfrm>
          <a:off x="1524000" y="1739590"/>
          <a:ext cx="6096000" cy="270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585961"/>
            <a:ext cx="630235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Calidad definida por la International Standardization Organization (ISO)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580761" y="4669782"/>
            <a:ext cx="7083844" cy="414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Nota. </a:t>
            </a:r>
            <a:r>
              <a:rPr lang="es-SV" dirty="0"/>
              <a:t>F</a:t>
            </a:r>
            <a:r>
              <a:rPr lang="en" dirty="0"/>
              <a:t>igura tomada de Torres M. y Vásquez C. (2010,p. 28)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DA35D94-C9B7-60B1-6426-F7340D7B0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869" r="1599"/>
          <a:stretch/>
        </p:blipFill>
        <p:spPr>
          <a:xfrm>
            <a:off x="361453" y="1562801"/>
            <a:ext cx="5806068" cy="3071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026200" y="336250"/>
            <a:ext cx="6302359" cy="499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/>
              <a:t>Evolución de la calidad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2431863" y="4485608"/>
            <a:ext cx="8429424" cy="414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/>
              <a:t>El </a:t>
            </a:r>
            <a:r>
              <a:rPr lang="es-SV" dirty="0" err="1"/>
              <a:t>Profebool</a:t>
            </a:r>
            <a:r>
              <a:rPr lang="es-SV" dirty="0"/>
              <a:t> (2021).La calidad: conceptos y evolución [Archivo de vídeo]. https://www.youtube.com/watch?v=Brl6D0zxIZk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2430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B604103A-ACD8-4F36-B592-2E8A97EF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7" y="928883"/>
            <a:ext cx="5948214" cy="34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Calidad del Software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499" y="1659275"/>
            <a:ext cx="7127549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/>
              <a:t>Concepto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SV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/>
              <a:t>“Es el grado con el que un sistema, componente o proceso cumple los requerimientos especificados y las necesidades o expectativas del cliente o usuario”. (IEEE STD 610-1990)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SV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dirty="0"/>
              <a:t>“La calidad de un sistema, aplicación o producto sólo es tan buena como los requerimientos que describen el problema, el diseño modela la solución, el código que conduce a un programa ejecutable y las pruebas que ejercitan el software para descubrir errores”  (Pressman, 2010).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1923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 de la calidad de Software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499" y="1659274"/>
            <a:ext cx="7127549" cy="3070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</a:pPr>
            <a:r>
              <a:rPr lang="es-SV" sz="1600" dirty="0"/>
              <a:t>Funcionalidad</a:t>
            </a:r>
          </a:p>
          <a:p>
            <a:pPr marL="285750" indent="-285750">
              <a:lnSpc>
                <a:spcPct val="200000"/>
              </a:lnSpc>
            </a:pPr>
            <a:r>
              <a:rPr lang="es-SV" sz="1600" dirty="0"/>
              <a:t>Confiablidad</a:t>
            </a:r>
          </a:p>
          <a:p>
            <a:pPr marL="285750" indent="-285750">
              <a:lnSpc>
                <a:spcPct val="200000"/>
              </a:lnSpc>
            </a:pPr>
            <a:r>
              <a:rPr lang="es-SV" sz="1600" dirty="0"/>
              <a:t>Usabilidad</a:t>
            </a:r>
          </a:p>
          <a:p>
            <a:pPr marL="285750" indent="-285750">
              <a:lnSpc>
                <a:spcPct val="200000"/>
              </a:lnSpc>
            </a:pPr>
            <a:r>
              <a:rPr lang="es-SV" sz="1600" dirty="0"/>
              <a:t>Eficiencia</a:t>
            </a:r>
          </a:p>
          <a:p>
            <a:pPr marL="285750" indent="-285750">
              <a:lnSpc>
                <a:spcPct val="200000"/>
              </a:lnSpc>
            </a:pPr>
            <a:r>
              <a:rPr lang="es-SV" sz="1600" dirty="0"/>
              <a:t>Capacidad de mantenimiento</a:t>
            </a:r>
          </a:p>
          <a:p>
            <a:pPr marL="285750" indent="-285750">
              <a:lnSpc>
                <a:spcPct val="200000"/>
              </a:lnSpc>
            </a:pPr>
            <a:r>
              <a:rPr lang="es-SV" sz="1600"/>
              <a:t>Portabilidad</a:t>
            </a:r>
            <a:endParaRPr sz="1600"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075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GRACIAS</a:t>
            </a:r>
            <a:br>
              <a:rPr lang="en" dirty="0"/>
            </a:br>
            <a:endParaRPr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223</Words>
  <Application>Microsoft Office PowerPoint</Application>
  <PresentationFormat>Presentación en pantalla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Montserrat ExtraLight</vt:lpstr>
      <vt:lpstr>Arial</vt:lpstr>
      <vt:lpstr>Montserrat ExtraBold</vt:lpstr>
      <vt:lpstr>Montserrat</vt:lpstr>
      <vt:lpstr>Futuristic Background by Slidesgo</vt:lpstr>
      <vt:lpstr>CALIDAD DEL SOFTWARE</vt:lpstr>
      <vt:lpstr>CONCEPTOS</vt:lpstr>
      <vt:lpstr>, Calidad </vt:lpstr>
      <vt:lpstr>Calidad definida por la International Standardization Organization (ISO)</vt:lpstr>
      <vt:lpstr>Evolución de la calidad</vt:lpstr>
      <vt:lpstr>Calidad del Software</vt:lpstr>
      <vt:lpstr>Características de la calidad de Software</vt:lpstr>
      <vt:lpstr>   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CALIDAD DEL SOFTWARE</dc:title>
  <dc:creator>Usuario</dc:creator>
  <cp:lastModifiedBy>Hernández de Jimenez, Evelyn Lissette</cp:lastModifiedBy>
  <cp:revision>4</cp:revision>
  <dcterms:modified xsi:type="dcterms:W3CDTF">2023-01-23T19:58:19Z</dcterms:modified>
</cp:coreProperties>
</file>